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0" name="Shape 10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La vide de Ritchie Valens</a:t>
            </a:r>
          </a:p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Preguntas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FFFFFF"/>
                </a:solidFill>
              </a:rPr>
              <a:t>¿Cömo se llama?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solidFill>
                <a:srgbClr val="FFFFFF"/>
              </a:solidFill>
            </a:endParaRP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FFFFFF"/>
                </a:solidFill>
              </a:rPr>
              <a:t>¿Dönde naciö?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solidFill>
                <a:srgbClr val="FFFFFF"/>
              </a:solidFill>
            </a:endParaRP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FFFFFF"/>
                </a:solidFill>
              </a:rPr>
              <a:t>¿Cuándo naciö?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solidFill>
                <a:srgbClr val="FFFFFF"/>
              </a:solidFill>
            </a:endParaRP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FFFFFF"/>
                </a:solidFill>
              </a:rPr>
              <a:t>¿Qué canciön lo hizo famoso?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solidFill>
                <a:srgbClr val="FFFFFF"/>
              </a:solidFill>
            </a:endParaRP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FFFFFF"/>
                </a:solidFill>
              </a:rPr>
              <a:t>¿Quiénes eran sus padres?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solidFill>
                <a:srgbClr val="FFFFFF"/>
              </a:solidFill>
            </a:endParaRP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FFFFFF"/>
                </a:solidFill>
              </a:rPr>
              <a:t>¿Cuántos ańos tenia cuando se muriö?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solidFill>
                <a:srgbClr val="FFFFFF"/>
              </a:solidFill>
            </a:endParaRP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sz="1400" lang="en">
                <a:solidFill>
                  <a:srgbClr val="FFFFFF"/>
                </a:solidFill>
              </a:rPr>
              <a:t>√Quién estuvo con él en el avion?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8" name="Shape 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00150" x="6362503"/>
            <a:ext cy="3725699" cx="20926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>
                <a:solidFill>
                  <a:srgbClr val="FFFFFF"/>
                </a:solidFill>
              </a:rPr>
              <a:t>¿Cömo se llama?</a:t>
            </a:r>
          </a:p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Qu</a:t>
            </a:r>
            <a:r>
              <a:rPr sz="1400" lang="en">
                <a:solidFill>
                  <a:srgbClr val="FFFFFF"/>
                </a:solidFill>
              </a:rPr>
              <a:t>é</a:t>
            </a:r>
            <a:r>
              <a:rPr lang="en"/>
              <a:t> se llama Richard Stevens Valenzuela o “Ritchie Valens”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0" lang="en">
                <a:solidFill>
                  <a:srgbClr val="FFFFFF"/>
                </a:solidFill>
              </a:rPr>
              <a:t>¿Dönde naciö?</a:t>
            </a:r>
          </a:p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 De naci</a:t>
            </a:r>
            <a:r>
              <a:rPr lang="en"/>
              <a:t> en</a:t>
            </a:r>
            <a:r>
              <a:rPr lang="en">
                <a:solidFill>
                  <a:srgbClr val="FFFFFF"/>
                </a:solidFill>
              </a:rPr>
              <a:t> Pacoima, California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0" lang="en">
                <a:solidFill>
                  <a:srgbClr val="FFFFFF"/>
                </a:solidFill>
              </a:rPr>
              <a:t>¿Cuándo naciö?</a:t>
            </a:r>
          </a:p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600" lang="en">
                <a:solidFill>
                  <a:srgbClr val="FFFFFF"/>
                </a:solidFill>
              </a:rPr>
              <a:t>Cuándo naci en 3 de febrero de mil novecientos cuarenta y uno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0" lang="en">
                <a:solidFill>
                  <a:srgbClr val="FFFFFF"/>
                </a:solidFill>
              </a:rPr>
              <a:t>¿Qué canciön lo hizo de famoso?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Un cancion lo hizo de famoso era “La Bamba”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>
                <a:solidFill>
                  <a:srgbClr val="FFFFFF"/>
                </a:solidFill>
              </a:rPr>
              <a:t>¿Quiénes eran sus padres?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Sus padres eran Joseph Valenzuela y Concepcion Reyes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>
              <a:solidFill>
                <a:srgbClr val="FFFFFF"/>
              </a:solidFill>
            </a:endParaRP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>
                <a:solidFill>
                  <a:srgbClr val="FFFFFF"/>
                </a:solidFill>
              </a:rPr>
              <a:t>¿Cuántos ańos tenia cuando se muriö?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El moriö cuando tienes 17 ańos el 3 de febrero de mil novecientos cincuenta y nueve.  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>
                <a:solidFill>
                  <a:srgbClr val="FFFFFF"/>
                </a:solidFill>
              </a:rPr>
              <a:t>¿Quién estuvo con él en el avion?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Buddy Holly murio en 3 de febrero de novecientos cincuenta y nueve en el accidente avion con Ritchie Valens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ark-gradient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